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580"/>
  </p:normalViewPr>
  <p:slideViewPr>
    <p:cSldViewPr snapToGrid="0" snapToObjects="1">
      <p:cViewPr varScale="1">
        <p:scale>
          <a:sx n="95" d="100"/>
          <a:sy n="95" d="100"/>
        </p:scale>
        <p:origin x="200" y="7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46F45-6017-C24A-BA50-2449B6523787}" type="datetimeFigureOut">
              <a:rPr lang="en-US" smtClean="0"/>
              <a:t>9/11/15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AE77-D773-DB4D-9BF3-775062648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189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46F45-6017-C24A-BA50-2449B6523787}" type="datetimeFigureOut">
              <a:rPr lang="en-US" smtClean="0"/>
              <a:t>9/11/15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AE77-D773-DB4D-9BF3-775062648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589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46F45-6017-C24A-BA50-2449B6523787}" type="datetimeFigureOut">
              <a:rPr lang="en-US" smtClean="0"/>
              <a:t>9/11/15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AE77-D773-DB4D-9BF3-775062648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8569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46F45-6017-C24A-BA50-2449B6523787}" type="datetimeFigureOut">
              <a:rPr lang="en-US" smtClean="0"/>
              <a:t>9/11/15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AE77-D773-DB4D-9BF3-77506264825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782107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46F45-6017-C24A-BA50-2449B6523787}" type="datetimeFigureOut">
              <a:rPr lang="en-US" smtClean="0"/>
              <a:t>9/11/15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AE77-D773-DB4D-9BF3-775062648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1496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46F45-6017-C24A-BA50-2449B6523787}" type="datetimeFigureOut">
              <a:rPr lang="en-US" smtClean="0"/>
              <a:t>9/11/15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AE77-D773-DB4D-9BF3-775062648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6119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46F45-6017-C24A-BA50-2449B6523787}" type="datetimeFigureOut">
              <a:rPr lang="en-US" smtClean="0"/>
              <a:t>9/11/15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AE77-D773-DB4D-9BF3-775062648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6122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46F45-6017-C24A-BA50-2449B6523787}" type="datetimeFigureOut">
              <a:rPr lang="en-US" smtClean="0"/>
              <a:t>9/11/15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AE77-D773-DB4D-9BF3-775062648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4447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46F45-6017-C24A-BA50-2449B6523787}" type="datetimeFigureOut">
              <a:rPr lang="en-US" smtClean="0"/>
              <a:t>9/11/15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AE77-D773-DB4D-9BF3-775062648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985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46F45-6017-C24A-BA50-2449B6523787}" type="datetimeFigureOut">
              <a:rPr lang="en-US" smtClean="0"/>
              <a:t>9/11/15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AE77-D773-DB4D-9BF3-775062648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132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46F45-6017-C24A-BA50-2449B6523787}" type="datetimeFigureOut">
              <a:rPr lang="en-US" smtClean="0"/>
              <a:t>9/11/15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AE77-D773-DB4D-9BF3-775062648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538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46F45-6017-C24A-BA50-2449B6523787}" type="datetimeFigureOut">
              <a:rPr lang="en-US" smtClean="0"/>
              <a:t>9/11/15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AE77-D773-DB4D-9BF3-775062648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37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46F45-6017-C24A-BA50-2449B6523787}" type="datetimeFigureOut">
              <a:rPr lang="en-US" smtClean="0"/>
              <a:t>9/11/15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AE77-D773-DB4D-9BF3-775062648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029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46F45-6017-C24A-BA50-2449B6523787}" type="datetimeFigureOut">
              <a:rPr lang="en-US" smtClean="0"/>
              <a:t>9/11/15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AE77-D773-DB4D-9BF3-775062648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11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46F45-6017-C24A-BA50-2449B6523787}" type="datetimeFigureOut">
              <a:rPr lang="en-US" smtClean="0"/>
              <a:t>9/11/15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AE77-D773-DB4D-9BF3-775062648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949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46F45-6017-C24A-BA50-2449B6523787}" type="datetimeFigureOut">
              <a:rPr lang="en-US" smtClean="0"/>
              <a:t>9/11/15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AE77-D773-DB4D-9BF3-775062648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315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46F45-6017-C24A-BA50-2449B6523787}" type="datetimeFigureOut">
              <a:rPr lang="en-US" smtClean="0"/>
              <a:t>9/11/15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AE77-D773-DB4D-9BF3-775062648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312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3.png"/><Relationship Id="rId21" Type="http://schemas.openxmlformats.org/officeDocument/2006/relationships/image" Target="../media/image4.png"/><Relationship Id="rId22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E6546F45-6017-C24A-BA50-2449B6523787}" type="datetimeFigureOut">
              <a:rPr lang="en-US" smtClean="0"/>
              <a:t>9/11/15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1AE77-D773-DB4D-9BF3-7750626482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8898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f"/><Relationship Id="rId3" Type="http://schemas.openxmlformats.org/officeDocument/2006/relationships/image" Target="../media/image7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4" Type="http://schemas.openxmlformats.org/officeDocument/2006/relationships/image" Target="../media/image1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Relationship Id="rId3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Pegasus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Kyle Canady</a:t>
            </a:r>
          </a:p>
          <a:p>
            <a:r>
              <a:rPr lang="en-US" dirty="0" err="1" smtClean="0"/>
              <a:t>Dajanae</a:t>
            </a:r>
            <a:r>
              <a:rPr lang="en-US" dirty="0" smtClean="0"/>
              <a:t> Tarver</a:t>
            </a:r>
          </a:p>
          <a:p>
            <a:r>
              <a:rPr lang="en-US" dirty="0" smtClean="0"/>
              <a:t>Devin Williams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7018" y="446398"/>
            <a:ext cx="4061808" cy="32112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7379" t="372" r="11931"/>
          <a:stretch/>
        </p:blipFill>
        <p:spPr>
          <a:xfrm>
            <a:off x="7812741" y="2634458"/>
            <a:ext cx="3848331" cy="3537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3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Objects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dirty="0" smtClean="0"/>
              <a:t>Messier 15</a:t>
            </a:r>
          </a:p>
          <a:p>
            <a:pPr lvl="1"/>
            <a:r>
              <a:rPr lang="en-US" dirty="0" smtClean="0"/>
              <a:t>Globular cluster</a:t>
            </a:r>
          </a:p>
          <a:p>
            <a:r>
              <a:rPr lang="en-US" dirty="0" smtClean="0"/>
              <a:t>NGC 7742</a:t>
            </a:r>
          </a:p>
          <a:p>
            <a:pPr lvl="1"/>
            <a:r>
              <a:rPr lang="en-US" dirty="0" smtClean="0"/>
              <a:t>Unbarred spiral galaxy</a:t>
            </a:r>
          </a:p>
          <a:p>
            <a:r>
              <a:rPr lang="en-US" dirty="0" smtClean="0"/>
              <a:t>Stephen’s Quintet</a:t>
            </a:r>
          </a:p>
          <a:p>
            <a:pPr lvl="1"/>
            <a:r>
              <a:rPr lang="en-US" dirty="0"/>
              <a:t>visual grouping of five </a:t>
            </a:r>
            <a:r>
              <a:rPr lang="en-US" dirty="0" smtClean="0"/>
              <a:t>galaxies</a:t>
            </a:r>
          </a:p>
          <a:p>
            <a:pPr lvl="1"/>
            <a:r>
              <a:rPr lang="en-US" dirty="0" smtClean="0"/>
              <a:t>four of them form </a:t>
            </a:r>
            <a:r>
              <a:rPr lang="en-US" dirty="0"/>
              <a:t>the first compact galaxy group ever discovered</a:t>
            </a:r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8935" y="537909"/>
            <a:ext cx="3421836" cy="22195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6717" y="2400352"/>
            <a:ext cx="2449496" cy="24413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4559" y="3029482"/>
            <a:ext cx="3070588" cy="341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82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Bright Stars and Their Types	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Enif</a:t>
            </a:r>
            <a:r>
              <a:rPr lang="en-US" dirty="0" smtClean="0"/>
              <a:t> (Epsilon </a:t>
            </a:r>
            <a:r>
              <a:rPr lang="en-US" dirty="0" err="1" smtClean="0"/>
              <a:t>Pegasi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Supergiant star</a:t>
            </a:r>
            <a:endParaRPr lang="en-US" dirty="0"/>
          </a:p>
          <a:p>
            <a:r>
              <a:rPr lang="en-US" dirty="0" err="1" smtClean="0"/>
              <a:t>Scheat</a:t>
            </a:r>
            <a:r>
              <a:rPr lang="en-US" dirty="0" smtClean="0"/>
              <a:t> (Beta </a:t>
            </a:r>
            <a:r>
              <a:rPr lang="en-US" dirty="0" err="1" smtClean="0"/>
              <a:t>Pegasi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Red Giant Star</a:t>
            </a:r>
          </a:p>
          <a:p>
            <a:r>
              <a:rPr lang="en-US" dirty="0" smtClean="0"/>
              <a:t>Markab (Alpha </a:t>
            </a:r>
            <a:r>
              <a:rPr lang="en-US" dirty="0" err="1" smtClean="0"/>
              <a:t>Pegasi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B-type Giant Star</a:t>
            </a:r>
          </a:p>
          <a:p>
            <a:r>
              <a:rPr lang="en-US" dirty="0" smtClean="0"/>
              <a:t>Algenib (Gamma </a:t>
            </a:r>
            <a:r>
              <a:rPr lang="en-US" dirty="0" err="1" smtClean="0"/>
              <a:t>Pegasi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Blue </a:t>
            </a:r>
            <a:r>
              <a:rPr lang="en-US" dirty="0" err="1"/>
              <a:t>S</a:t>
            </a:r>
            <a:r>
              <a:rPr lang="en-US" dirty="0" err="1" smtClean="0"/>
              <a:t>ubgiant</a:t>
            </a:r>
            <a:r>
              <a:rPr lang="en-US" dirty="0" smtClean="0"/>
              <a:t> star</a:t>
            </a:r>
          </a:p>
          <a:p>
            <a:r>
              <a:rPr lang="en-US" dirty="0" err="1" smtClean="0"/>
              <a:t>Alpheratz</a:t>
            </a:r>
            <a:endParaRPr lang="en-US" dirty="0"/>
          </a:p>
          <a:p>
            <a:pPr lvl="1"/>
            <a:r>
              <a:rPr lang="en-US" dirty="0"/>
              <a:t>Binary system, 2 stars</a:t>
            </a:r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947" y="1513952"/>
            <a:ext cx="6681959" cy="49495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811436" y="2433918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mtClean="0"/>
              <a:t>Enif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1984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Mythology and Lore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Origin-Greek </a:t>
            </a:r>
            <a:r>
              <a:rPr lang="en-US" dirty="0"/>
              <a:t>mythology</a:t>
            </a:r>
          </a:p>
          <a:p>
            <a:r>
              <a:rPr lang="en-US" dirty="0"/>
              <a:t>Birth- Poseidon &amp; Medusa</a:t>
            </a:r>
          </a:p>
          <a:p>
            <a:r>
              <a:rPr lang="en-US" dirty="0" err="1"/>
              <a:t>Bellerophon</a:t>
            </a:r>
            <a:r>
              <a:rPr lang="en-US" dirty="0"/>
              <a:t> rode to Olympus </a:t>
            </a:r>
          </a:p>
          <a:p>
            <a:r>
              <a:rPr lang="en-US" dirty="0"/>
              <a:t>Zeus enraged</a:t>
            </a:r>
          </a:p>
          <a:p>
            <a:r>
              <a:rPr lang="en-US" dirty="0"/>
              <a:t>Pegasus put in sky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725" y="1275648"/>
            <a:ext cx="3816986" cy="28391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014" y="2695224"/>
            <a:ext cx="2327626" cy="3303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25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5748</TotalTime>
  <Words>86</Words>
  <Application>Microsoft Macintosh PowerPoint</Application>
  <PresentationFormat>Widescreen</PresentationFormat>
  <Paragraphs>30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Century Gothic</vt:lpstr>
      <vt:lpstr>Wingdings 3</vt:lpstr>
      <vt:lpstr>Arial</vt:lpstr>
      <vt:lpstr>Ion</vt:lpstr>
      <vt:lpstr>Pegasus</vt:lpstr>
      <vt:lpstr>Interesting Objects</vt:lpstr>
      <vt:lpstr>Bright Stars and Their Types </vt:lpstr>
      <vt:lpstr>Mythology and Lore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Pegasus</dc:title>
  <dc:creator>Microsoft Office User</dc:creator>
  <cp:lastModifiedBy>Microsoft Office User</cp:lastModifiedBy>
  <cp:revision>7</cp:revision>
  <dcterms:created xsi:type="dcterms:W3CDTF">2015-09-11T18:22:22Z</dcterms:created>
  <dcterms:modified xsi:type="dcterms:W3CDTF">2015-09-15T18:11:16Z</dcterms:modified>
</cp:coreProperties>
</file>